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6.jpg"/><Relationship Id="rId6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10" Type="http://schemas.openxmlformats.org/officeDocument/2006/relationships/image" Target="../media/image48.png"/><Relationship Id="rId9" Type="http://schemas.openxmlformats.org/officeDocument/2006/relationships/image" Target="../media/image52.png"/><Relationship Id="rId5" Type="http://schemas.openxmlformats.org/officeDocument/2006/relationships/image" Target="../media/image27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image" Target="../media/image5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